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428A7F-50D3-6689-E3AA-C41204E3B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CAB5312-DC7C-1B18-2A1C-969CD80A3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F91111-1FF8-31DF-BB0E-21B7E9BC3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414706-A029-3B97-91D4-C464C2C2C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AF25C8D-2804-F515-1670-F64F7FC99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591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19EAC2-198C-B92F-C542-A9BC24D5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5802A82-B9D5-1460-4527-3DF365BFC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04BCEFE-7C35-7CFC-CF49-DA6C98A60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CD158A3-46E2-EF53-61A8-460703F7A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4909274-B042-42AA-A3C4-CA708994C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3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03DBC60-0C46-68F8-A3C5-AEE60A31F9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2CCE21-79CC-6631-7E87-227F3E675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0EA3AE-2F8B-1FEF-344C-7840BD3AF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EF28680-4AFB-47A1-720F-C8FCAF17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157A87-0D0F-4D0C-8802-DA60EEF54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92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F7B58E-628F-F490-F7E3-954F31832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8009C2-3250-B10F-A794-1EC9923F0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5A1111-6D1F-F0F8-7E60-B18CEC7E1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4943D27-8F61-4D9F-3D1B-B08428C0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20E317-65E6-2C4D-7B66-E9119D46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990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3A623-AB3B-2459-2675-E72188103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5908A4-3632-CEE4-6491-C04A73D1B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D59D99-0A6D-746B-C1D2-57B0AF96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A80E0A-28E5-DDDA-3054-BF9669C7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EF437F-5715-A447-8B19-1E89966F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00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47CC1B-4A13-681E-4464-0A042CA8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043F47-BF57-7A65-BD19-EF9504005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E465521-43EB-332A-9BE9-263DC2936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A9ABFC1-2476-C51F-74E0-7D99DA1B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31C6CAF-FD8C-82AA-D19B-DCD8ADFF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B091635-07BD-3145-4CA6-6AC5A72F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683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59D789-A54D-1C48-8AC4-8E7FDDFE3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EAA907B-352E-B225-E08D-6EBE05B94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E64503B-28CC-836F-337D-9F3232B27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1832069-1E99-0348-7F47-08B25F8505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9C6D32D-41EC-54F8-AEC4-D3F9B3006E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1C2BA12-13E6-7003-EBFC-B15BE12BB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65488CA-A797-4F9A-F807-334742F5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0E1D7AB-5526-69B7-C667-F6E96459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2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D6973-820A-6372-1C69-370D9ACA0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13FE11D-A9C6-E14F-7256-63290102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209D2EB-D0F0-EB4A-0626-92B61EDCE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6393DA0-99C4-A3F4-46D1-79ED7C81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0175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98A3DF6-F54F-CE61-DC99-73D25E351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41F6E8C-2121-30FD-E10C-D60169894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34BD8B3-016B-2347-8DF9-578929946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15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7B249A-646C-2698-C82E-D9C416A6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B8FB94-5521-3FD0-B3C6-6D2CF67EA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0DF0D33-4F6E-1312-579F-CE1D84BD7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5340FBF-B389-B823-2146-0FF884653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74FFFE6-70DF-F277-E54C-4464EDFB1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8BAB794-7F84-508E-747F-0B1AA4B1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084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84250F-D2FC-E752-4AB8-2DF11B411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7DF8A5A-05FD-F5A8-9BA7-7FECE81BD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40F3D8-30D3-DB78-EA18-B0A60C46C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CB7333-10CB-7362-00F5-1D509452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EB55828-FAAB-E864-0DCE-99D27866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069F071-DD6E-F290-5D3C-B8E6A39EB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11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39FBBAD-F87B-D993-27D6-F906DBE8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9CE9DE0-CE94-FCCD-6663-8DC061471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247153-518A-487F-2F5B-D98C0FAD3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94C962-A529-4CF6-B5F2-EE9C16F16209}" type="datetimeFigureOut">
              <a:rPr lang="zh-TW" altLang="en-US" smtClean="0"/>
              <a:t>2025/3/10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20B3A5-A138-7288-77E7-830A1AC11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00C8015-9D53-1B3E-87C6-D2C731B7C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04B448-7243-4BC2-9D63-D136392EA25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55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AB5334-D3E5-13D7-3203-A60CBD2F40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9B2317D-37D9-A6E8-EEC3-67A87553B3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4B896A-1A95-2034-9CAD-BF89AF4F1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049"/>
            <a:ext cx="12192000" cy="643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6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Jeffrey Chou-周聰穎</dc:creator>
  <cp:lastModifiedBy>Jeffrey Chou-周聰穎</cp:lastModifiedBy>
  <cp:revision>1</cp:revision>
  <dcterms:created xsi:type="dcterms:W3CDTF">2025-03-10T07:57:56Z</dcterms:created>
  <dcterms:modified xsi:type="dcterms:W3CDTF">2025-03-10T07:58:24Z</dcterms:modified>
</cp:coreProperties>
</file>